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สรุปการใช้งาน AI ในการทำงาน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916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EB8E8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ภาพรวมการใช้ GPT · Gemini · NotebookLM ช่วยงานจริงในแต่ละด้าน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3566160" cy="4160520"/>
          </a:xfrm>
          <a:prstGeom prst="roundRect">
            <a:avLst>
              <a:gd name="adj" fmla="val 3077"/>
            </a:avLst>
          </a:prstGeom>
          <a:solidFill>
            <a:srgbClr val="2B3673"/>
          </a:solidFill>
          <a:ln/>
        </p:spPr>
      </p:sp>
      <p:sp>
        <p:nvSpPr>
          <p:cNvPr id="5" name="Shape 3"/>
          <p:cNvSpPr/>
          <p:nvPr/>
        </p:nvSpPr>
        <p:spPr>
          <a:xfrm>
            <a:off x="868680" y="2331720"/>
            <a:ext cx="658368" cy="658368"/>
          </a:xfrm>
          <a:prstGeom prst="ellipse">
            <a:avLst/>
          </a:prstGeom>
          <a:solidFill>
            <a:srgbClr val="10A37F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6696" y="2459736"/>
            <a:ext cx="402336" cy="40233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331720"/>
            <a:ext cx="2377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GPT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868680" y="320040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AEB8E8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งานภาพและงานออกแบบ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68680" y="3749040"/>
            <a:ext cx="30175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DDE3F7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สร้างภาพ infographic ประกอบงานนำเสนอ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DDE3F7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ออกแบบเลย์เอาต์สไลด์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DDE3F7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ได้ไอเดียตั้งต้นเร็ว นำไปพัฒนาต่อได้ทันที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4370832" y="1965960"/>
            <a:ext cx="3566160" cy="4160520"/>
          </a:xfrm>
          <a:prstGeom prst="roundRect">
            <a:avLst>
              <a:gd name="adj" fmla="val 3077"/>
            </a:avLst>
          </a:prstGeom>
          <a:solidFill>
            <a:srgbClr val="2B3673"/>
          </a:solidFill>
          <a:ln/>
        </p:spPr>
      </p:sp>
      <p:sp>
        <p:nvSpPr>
          <p:cNvPr id="11" name="Shape 8"/>
          <p:cNvSpPr/>
          <p:nvPr/>
        </p:nvSpPr>
        <p:spPr>
          <a:xfrm>
            <a:off x="4690872" y="2331720"/>
            <a:ext cx="658368" cy="658368"/>
          </a:xfrm>
          <a:prstGeom prst="ellipse">
            <a:avLst/>
          </a:prstGeom>
          <a:solidFill>
            <a:srgbClr val="3E7BFA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8888" y="2459736"/>
            <a:ext cx="402336" cy="40233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468112" y="2331720"/>
            <a:ext cx="2377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Gemini</a:t>
            </a:r>
            <a:endParaRPr lang="en-US" sz="2400" dirty="0"/>
          </a:p>
        </p:txBody>
      </p:sp>
      <p:sp>
        <p:nvSpPr>
          <p:cNvPr id="14" name="Text 10"/>
          <p:cNvSpPr/>
          <p:nvPr/>
        </p:nvSpPr>
        <p:spPr>
          <a:xfrm>
            <a:off x="4690872" y="320040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AEB8E8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ผู้ช่วยหลักใน Google Workspace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4690872" y="3749040"/>
            <a:ext cx="30175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DDE3F7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ตรวจสูตรและออกแบบตาราง Google Sheet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DDE3F7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ช่วยสร้างสไลด์นำเสนอ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DDE3F7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เชื่อมกับ Docs / Gmail / Drive ได้ทันที</a:t>
            </a:r>
            <a:endParaRPr lang="en-US" sz="1500" dirty="0"/>
          </a:p>
        </p:txBody>
      </p:sp>
      <p:sp>
        <p:nvSpPr>
          <p:cNvPr id="16" name="Shape 12"/>
          <p:cNvSpPr/>
          <p:nvPr/>
        </p:nvSpPr>
        <p:spPr>
          <a:xfrm>
            <a:off x="8193024" y="1965960"/>
            <a:ext cx="3566160" cy="4160520"/>
          </a:xfrm>
          <a:prstGeom prst="roundRect">
            <a:avLst>
              <a:gd name="adj" fmla="val 3077"/>
            </a:avLst>
          </a:prstGeom>
          <a:solidFill>
            <a:srgbClr val="2B3673"/>
          </a:solidFill>
          <a:ln/>
        </p:spPr>
      </p:sp>
      <p:sp>
        <p:nvSpPr>
          <p:cNvPr id="17" name="Shape 13"/>
          <p:cNvSpPr/>
          <p:nvPr/>
        </p:nvSpPr>
        <p:spPr>
          <a:xfrm>
            <a:off x="8513064" y="2331720"/>
            <a:ext cx="658368" cy="658368"/>
          </a:xfrm>
          <a:prstGeom prst="ellipse">
            <a:avLst/>
          </a:prstGeom>
          <a:solidFill>
            <a:srgbClr val="D98E04"/>
          </a:solidFill>
          <a:ln/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1080" y="2459736"/>
            <a:ext cx="402336" cy="402336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9290304" y="2331720"/>
            <a:ext cx="2377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NotebookLM</a:t>
            </a:r>
            <a:endParaRPr lang="en-US" sz="2400" dirty="0"/>
          </a:p>
        </p:txBody>
      </p:sp>
      <p:sp>
        <p:nvSpPr>
          <p:cNvPr id="20" name="Text 15"/>
          <p:cNvSpPr/>
          <p:nvPr/>
        </p:nvSpPr>
        <p:spPr>
          <a:xfrm>
            <a:off x="8513064" y="320040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AEB8E8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ถอดความและสรุปไฟล์เสียง</a:t>
            </a:r>
            <a:endParaRPr lang="en-US" sz="1500" dirty="0"/>
          </a:p>
        </p:txBody>
      </p:sp>
      <p:sp>
        <p:nvSpPr>
          <p:cNvPr id="21" name="Text 16"/>
          <p:cNvSpPr/>
          <p:nvPr/>
        </p:nvSpPr>
        <p:spPr>
          <a:xfrm>
            <a:off x="8513064" y="3749040"/>
            <a:ext cx="30175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DDE3F7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ถอดความคลิปเสียง/ไฟล์เสียงเป็นข้อความ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DDE3F7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สรุปประเด็นสำคัญให้อัตโนมัติ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DDE3F7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ลดเวลาฟังเสียงยาว ๆ ได้อย่างมาก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731520" cy="731520"/>
          </a:xfrm>
          <a:prstGeom prst="ellipse">
            <a:avLst/>
          </a:prstGeom>
          <a:solidFill>
            <a:srgbClr val="10A37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4944" y="557784"/>
            <a:ext cx="438912" cy="4389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63040" y="365760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2A2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GPT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1463040" y="10058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8A96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งานภาพและงานออกแบบ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548640" y="1554480"/>
            <a:ext cx="5358384" cy="3063240"/>
          </a:xfrm>
          <a:prstGeom prst="roundRect">
            <a:avLst>
              <a:gd name="adj" fmla="val 3582"/>
            </a:avLst>
          </a:prstGeom>
          <a:solidFill>
            <a:srgbClr val="E7F5F0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828800"/>
            <a:ext cx="365760" cy="3657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298448" y="178308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E276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ฉันสั่งงานอะไรบ้าง</a:t>
            </a:r>
            <a:endParaRPr lang="en-US" sz="2100" dirty="0"/>
          </a:p>
        </p:txBody>
      </p:sp>
      <p:sp>
        <p:nvSpPr>
          <p:cNvPr id="9" name="Text 5"/>
          <p:cNvSpPr/>
          <p:nvPr/>
        </p:nvSpPr>
        <p:spPr>
          <a:xfrm>
            <a:off x="868680" y="2423160"/>
            <a:ext cx="47091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สั่งสร้างภาพ infographic ประกอบงานนำเสนอ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ให้ช่วยดีไซน์เลย์เอาต์สไลด์</a:t>
            </a:r>
            <a:endParaRPr lang="en-US" sz="1600" dirty="0"/>
          </a:p>
        </p:txBody>
      </p:sp>
      <p:sp>
        <p:nvSpPr>
          <p:cNvPr id="10" name="Shape 6"/>
          <p:cNvSpPr/>
          <p:nvPr/>
        </p:nvSpPr>
        <p:spPr>
          <a:xfrm>
            <a:off x="6281928" y="1554480"/>
            <a:ext cx="5358384" cy="3063240"/>
          </a:xfrm>
          <a:prstGeom prst="roundRect">
            <a:avLst>
              <a:gd name="adj" fmla="val 3582"/>
            </a:avLst>
          </a:prstGeom>
          <a:solidFill>
            <a:srgbClr val="E7F5F0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6248" y="1828800"/>
            <a:ext cx="365760" cy="36576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031736" y="178308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E276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ผลลัพธ์ที่ได้</a:t>
            </a:r>
            <a:endParaRPr lang="en-US" sz="2100" dirty="0"/>
          </a:p>
        </p:txBody>
      </p:sp>
      <p:sp>
        <p:nvSpPr>
          <p:cNvPr id="13" name="Text 8"/>
          <p:cNvSpPr/>
          <p:nvPr/>
        </p:nvSpPr>
        <p:spPr>
          <a:xfrm>
            <a:off x="6601968" y="2423160"/>
            <a:ext cx="47091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ได้ภาพ infographic นำไปใช้ประกอบงานได้จริง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ได้แนวทางเลย์เอาต์สไลด์ที่นำไปพัฒนาต่อ</a:t>
            </a:r>
            <a:endParaRPr lang="en-US" sz="1600" dirty="0"/>
          </a:p>
        </p:txBody>
      </p:sp>
      <p:sp>
        <p:nvSpPr>
          <p:cNvPr id="14" name="Shape 9"/>
          <p:cNvSpPr/>
          <p:nvPr/>
        </p:nvSpPr>
        <p:spPr>
          <a:xfrm>
            <a:off x="548640" y="4846320"/>
            <a:ext cx="11091672" cy="1645920"/>
          </a:xfrm>
          <a:prstGeom prst="roundRect">
            <a:avLst>
              <a:gd name="adj" fmla="val 6667"/>
            </a:avLst>
          </a:prstGeom>
          <a:solidFill>
            <a:srgbClr val="F4F4F8"/>
          </a:solidFill>
          <a:ln/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5093208"/>
            <a:ext cx="365760" cy="36576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298448" y="5047488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E276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ความเห็นของฉัน</a:t>
            </a:r>
            <a:endParaRPr lang="en-US" sz="2100" dirty="0"/>
          </a:p>
        </p:txBody>
      </p:sp>
      <p:sp>
        <p:nvSpPr>
          <p:cNvPr id="17" name="Text 11"/>
          <p:cNvSpPr/>
          <p:nvPr/>
        </p:nvSpPr>
        <p:spPr>
          <a:xfrm>
            <a:off x="868680" y="559612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2A2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เด่นเรื่องงานภาพและไอเดียดีไซน์ — ได้ผลลัพธ์เร็ว เหมาะกับช่วงเริ่มต้นออกแบบงานนำเสนอ ควรตรวจความถูกต้องของข้อความในภาพก่อนนำไปใช้จริง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731520" cy="731520"/>
          </a:xfrm>
          <a:prstGeom prst="ellipse">
            <a:avLst/>
          </a:prstGeom>
          <a:solidFill>
            <a:srgbClr val="3E7BF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4944" y="557784"/>
            <a:ext cx="438912" cy="4389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63040" y="365760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2A2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Gemini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1463040" y="10058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8A96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ผู้ช่วยหลักใน Google Workspace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548640" y="1554480"/>
            <a:ext cx="5358384" cy="3063240"/>
          </a:xfrm>
          <a:prstGeom prst="roundRect">
            <a:avLst>
              <a:gd name="adj" fmla="val 3582"/>
            </a:avLst>
          </a:prstGeom>
          <a:solidFill>
            <a:srgbClr val="EAF1FE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828800"/>
            <a:ext cx="365760" cy="3657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298448" y="178308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E276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ฉันสั่งงานอะไรบ้าง</a:t>
            </a:r>
            <a:endParaRPr lang="en-US" sz="2100" dirty="0"/>
          </a:p>
        </p:txBody>
      </p:sp>
      <p:sp>
        <p:nvSpPr>
          <p:cNvPr id="9" name="Text 5"/>
          <p:cNvSpPr/>
          <p:nvPr/>
        </p:nvSpPr>
        <p:spPr>
          <a:xfrm>
            <a:off x="868680" y="2423160"/>
            <a:ext cx="47091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ให้ตรวจสูตรและออกแบบตารางใน Google Sheet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ให้ช่วยสร้างสไลด์นำเสนอ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ใช้สนับสนุนการทำงานร่วมกันใน Workspace (Docs, Gmail, Drive)</a:t>
            </a:r>
            <a:endParaRPr lang="en-US" sz="1600" dirty="0"/>
          </a:p>
        </p:txBody>
      </p:sp>
      <p:sp>
        <p:nvSpPr>
          <p:cNvPr id="10" name="Shape 6"/>
          <p:cNvSpPr/>
          <p:nvPr/>
        </p:nvSpPr>
        <p:spPr>
          <a:xfrm>
            <a:off x="6281928" y="1554480"/>
            <a:ext cx="5358384" cy="3063240"/>
          </a:xfrm>
          <a:prstGeom prst="roundRect">
            <a:avLst>
              <a:gd name="adj" fmla="val 3582"/>
            </a:avLst>
          </a:prstGeom>
          <a:solidFill>
            <a:srgbClr val="EAF1FE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6248" y="1828800"/>
            <a:ext cx="365760" cy="36576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031736" y="178308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E276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ผลลัพธ์ที่ได้</a:t>
            </a:r>
            <a:endParaRPr lang="en-US" sz="2100" dirty="0"/>
          </a:p>
        </p:txBody>
      </p:sp>
      <p:sp>
        <p:nvSpPr>
          <p:cNvPr id="13" name="Text 8"/>
          <p:cNvSpPr/>
          <p:nvPr/>
        </p:nvSpPr>
        <p:spPr>
          <a:xfrm>
            <a:off x="6601968" y="2423160"/>
            <a:ext cx="47091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ตารางและสูตรใน Google Sheet ถูกต้อง ใช้งานได้เร็วขึ้น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ได้สไลด์ตั้งต้นโดยไม่ต้องป้อนข้อมูลซ้ำ เพราะเชื่อมกับไฟล์ใน Workspace</a:t>
            </a:r>
            <a:endParaRPr lang="en-US" sz="1600" dirty="0"/>
          </a:p>
        </p:txBody>
      </p:sp>
      <p:sp>
        <p:nvSpPr>
          <p:cNvPr id="14" name="Shape 9"/>
          <p:cNvSpPr/>
          <p:nvPr/>
        </p:nvSpPr>
        <p:spPr>
          <a:xfrm>
            <a:off x="548640" y="4846320"/>
            <a:ext cx="11091672" cy="1645920"/>
          </a:xfrm>
          <a:prstGeom prst="roundRect">
            <a:avLst>
              <a:gd name="adj" fmla="val 6667"/>
            </a:avLst>
          </a:prstGeom>
          <a:solidFill>
            <a:srgbClr val="F4F4F8"/>
          </a:solidFill>
          <a:ln/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5093208"/>
            <a:ext cx="365760" cy="36576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298448" y="5047488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E276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ความเห็นของฉัน</a:t>
            </a:r>
            <a:endParaRPr lang="en-US" sz="2100" dirty="0"/>
          </a:p>
        </p:txBody>
      </p:sp>
      <p:sp>
        <p:nvSpPr>
          <p:cNvPr id="17" name="Text 11"/>
          <p:cNvSpPr/>
          <p:nvPr/>
        </p:nvSpPr>
        <p:spPr>
          <a:xfrm>
            <a:off x="868680" y="559612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2A2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ใช้บัญชีองค์กร ข้อมูลไม่ถูกนำไปเทรนโมเดลและได้รับการปกป้องตามนโยบายความเป็นส่วนตัว เชื่อมกับ Docs / Gmail / Drive ได้ทันที — เหมาะเป็นผู้ช่วยหลักในงานประจำวัน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731520" cy="731520"/>
          </a:xfrm>
          <a:prstGeom prst="ellipse">
            <a:avLst/>
          </a:prstGeom>
          <a:solidFill>
            <a:srgbClr val="D98E0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4944" y="557784"/>
            <a:ext cx="438912" cy="4389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63040" y="365760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2A2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NotebookLM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1463040" y="10058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8A96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ถอดความและสรุปไฟล์เสียง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548640" y="1554480"/>
            <a:ext cx="5358384" cy="3063240"/>
          </a:xfrm>
          <a:prstGeom prst="roundRect">
            <a:avLst>
              <a:gd name="adj" fmla="val 3582"/>
            </a:avLst>
          </a:prstGeom>
          <a:solidFill>
            <a:srgbClr val="FBF1DC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828800"/>
            <a:ext cx="365760" cy="3657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298448" y="178308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E276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ฉันสั่งงานอะไรบ้าง</a:t>
            </a:r>
            <a:endParaRPr lang="en-US" sz="2100" dirty="0"/>
          </a:p>
        </p:txBody>
      </p:sp>
      <p:sp>
        <p:nvSpPr>
          <p:cNvPr id="9" name="Text 5"/>
          <p:cNvSpPr/>
          <p:nvPr/>
        </p:nvSpPr>
        <p:spPr>
          <a:xfrm>
            <a:off x="868680" y="2423160"/>
            <a:ext cx="47091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อัปโหลดคลิปเสียง/ไฟล์เสียง ให้ถอดความเป็นข้อความ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ให้สรุปประเด็นสำคัญจากไฟล์เสียง</a:t>
            </a:r>
            <a:endParaRPr lang="en-US" sz="1600" dirty="0"/>
          </a:p>
        </p:txBody>
      </p:sp>
      <p:sp>
        <p:nvSpPr>
          <p:cNvPr id="10" name="Shape 6"/>
          <p:cNvSpPr/>
          <p:nvPr/>
        </p:nvSpPr>
        <p:spPr>
          <a:xfrm>
            <a:off x="6281928" y="1554480"/>
            <a:ext cx="5358384" cy="3063240"/>
          </a:xfrm>
          <a:prstGeom prst="roundRect">
            <a:avLst>
              <a:gd name="adj" fmla="val 3582"/>
            </a:avLst>
          </a:prstGeom>
          <a:solidFill>
            <a:srgbClr val="FBF1DC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6248" y="1828800"/>
            <a:ext cx="365760" cy="36576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031736" y="178308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E276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ผลลัพธ์ที่ได้</a:t>
            </a:r>
            <a:endParaRPr lang="en-US" sz="2100" dirty="0"/>
          </a:p>
        </p:txBody>
      </p:sp>
      <p:sp>
        <p:nvSpPr>
          <p:cNvPr id="13" name="Text 8"/>
          <p:cNvSpPr/>
          <p:nvPr/>
        </p:nvSpPr>
        <p:spPr>
          <a:xfrm>
            <a:off x="6601968" y="2423160"/>
            <a:ext cx="47091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ได้บทสรุปเป็นข้อความโดยไม่ต้องนั่งฟังเอง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ลดระยะเวลาในการฟังคลิปเสียงลงอย่างมาก</a:t>
            </a:r>
            <a:endParaRPr lang="en-US" sz="1600" dirty="0"/>
          </a:p>
        </p:txBody>
      </p:sp>
      <p:sp>
        <p:nvSpPr>
          <p:cNvPr id="14" name="Shape 9"/>
          <p:cNvSpPr/>
          <p:nvPr/>
        </p:nvSpPr>
        <p:spPr>
          <a:xfrm>
            <a:off x="548640" y="4846320"/>
            <a:ext cx="11091672" cy="1645920"/>
          </a:xfrm>
          <a:prstGeom prst="roundRect">
            <a:avLst>
              <a:gd name="adj" fmla="val 6667"/>
            </a:avLst>
          </a:prstGeom>
          <a:solidFill>
            <a:srgbClr val="F4F4F8"/>
          </a:solidFill>
          <a:ln/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5093208"/>
            <a:ext cx="365760" cy="36576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298448" y="5047488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E2761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ความเห็นของฉัน</a:t>
            </a:r>
            <a:endParaRPr lang="en-US" sz="2100" dirty="0"/>
          </a:p>
        </p:txBody>
      </p:sp>
      <p:sp>
        <p:nvSpPr>
          <p:cNvPr id="17" name="Text 11"/>
          <p:cNvSpPr/>
          <p:nvPr/>
        </p:nvSpPr>
        <p:spPr>
          <a:xfrm>
            <a:off x="868680" y="559612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2A2A35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ตอบโจทย์มากสำหรับไฟล์เสียงยาว ๆ เช่น บันทึกการประชุม — เปลี่ยนงาน “นั่งฟัง” เป็นงาน “อ่านสรุป” ประหยัดเวลาได้ชัดเจนที่สุดในสามตัว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สรุปการใช้งาน AI ในการทำงาน</dc:title>
  <dc:subject>PptxGenJS Presentation</dc:subject>
  <dc:creator>bikaw</dc:creator>
  <cp:lastModifiedBy>bikaw</cp:lastModifiedBy>
  <cp:revision>1</cp:revision>
  <dcterms:created xsi:type="dcterms:W3CDTF">2026-07-23T19:01:31Z</dcterms:created>
  <dcterms:modified xsi:type="dcterms:W3CDTF">2026-07-23T19:01:31Z</dcterms:modified>
</cp:coreProperties>
</file>